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66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9" d="100"/>
          <a:sy n="69" d="100"/>
        </p:scale>
        <p:origin x="57" y="561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10/25/2021 9:05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10/25/2021 9:04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a specific flight, even if that was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rgbClr val="5B9BD5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2080988"/>
            <a:chOff x="6492068" y="2126336"/>
            <a:chExt cx="2129268" cy="2080988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403405"/>
            <a:chOff x="699257" y="2105540"/>
            <a:chExt cx="2279757" cy="2403405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115416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3175"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3198"/>
            </a:avLst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rgbClr val="50E6FF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rgbClr val="0078D3"/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rgbClr val="00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rgbClr val="0078D3"/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03441"/>
            <a:chOff x="4421200" y="2465275"/>
            <a:chExt cx="1634743" cy="2603441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12456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944A2F7-2272-4CD0-ACDA-4B1B5F983E56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1845</TotalTime>
  <Words>996</Words>
  <Application>Microsoft Office PowerPoint</Application>
  <PresentationFormat>Widescreen</PresentationFormat>
  <Paragraphs>186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Azure Time Series Insights 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22</cp:revision>
  <dcterms:created xsi:type="dcterms:W3CDTF">2021-10-18T09:16:16Z</dcterms:created>
  <dcterms:modified xsi:type="dcterms:W3CDTF">2021-10-25T19:16:14Z</dcterms:modified>
</cp:coreProperties>
</file>